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775F94-1790-4C77-A17D-940AD57890A8}" v="1" dt="2025-01-08T06:26:35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hil Sakella" userId="1e1eeb33e9274f43" providerId="LiveId" clId="{FD775F94-1790-4C77-A17D-940AD57890A8}"/>
    <pc:docChg chg="modSld">
      <pc:chgData name="Akhil Sakella" userId="1e1eeb33e9274f43" providerId="LiveId" clId="{FD775F94-1790-4C77-A17D-940AD57890A8}" dt="2025-01-08T06:32:24.009" v="3" actId="20577"/>
      <pc:docMkLst>
        <pc:docMk/>
      </pc:docMkLst>
      <pc:sldChg chg="modSp mod">
        <pc:chgData name="Akhil Sakella" userId="1e1eeb33e9274f43" providerId="LiveId" clId="{FD775F94-1790-4C77-A17D-940AD57890A8}" dt="2025-01-08T06:32:24.009" v="3" actId="20577"/>
        <pc:sldMkLst>
          <pc:docMk/>
          <pc:sldMk cId="0" sldId="264"/>
        </pc:sldMkLst>
        <pc:spChg chg="mod">
          <ac:chgData name="Akhil Sakella" userId="1e1eeb33e9274f43" providerId="LiveId" clId="{FD775F94-1790-4C77-A17D-940AD57890A8}" dt="2025-01-08T06:32:24.009" v="3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Akhil Sakella" userId="1e1eeb33e9274f43" providerId="LiveId" clId="{FD775F94-1790-4C77-A17D-940AD57890A8}" dt="2025-01-08T06:31:26.296" v="1" actId="20577"/>
        <pc:sldMkLst>
          <pc:docMk/>
          <pc:sldMk cId="751887703" sldId="267"/>
        </pc:sldMkLst>
        <pc:spChg chg="mod">
          <ac:chgData name="Akhil Sakella" userId="1e1eeb33e9274f43" providerId="LiveId" clId="{FD775F94-1790-4C77-A17D-940AD57890A8}" dt="2025-01-08T06:31:26.296" v="1" actId="20577"/>
          <ac:spMkLst>
            <pc:docMk/>
            <pc:sldMk cId="751887703" sldId="267"/>
            <ac:spMk id="16" creationId="{6A27C63D-A505-3655-FDD9-0535980A11AE}"/>
          </ac:spMkLst>
        </pc:spChg>
      </pc:sldChg>
      <pc:sldChg chg="modSp mod">
        <pc:chgData name="Akhil Sakella" userId="1e1eeb33e9274f43" providerId="LiveId" clId="{FD775F94-1790-4C77-A17D-940AD57890A8}" dt="2025-01-08T06:31:57.712" v="2" actId="2711"/>
        <pc:sldMkLst>
          <pc:docMk/>
          <pc:sldMk cId="1909477325" sldId="268"/>
        </pc:sldMkLst>
        <pc:spChg chg="mod">
          <ac:chgData name="Akhil Sakella" userId="1e1eeb33e9274f43" providerId="LiveId" clId="{FD775F94-1790-4C77-A17D-940AD57890A8}" dt="2025-01-08T06:31:57.712" v="2" actId="2711"/>
          <ac:spMkLst>
            <pc:docMk/>
            <pc:sldMk cId="1909477325" sldId="268"/>
            <ac:spMk id="3" creationId="{59B94939-930C-A115-1B8A-A90A18B4EA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87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9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464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8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0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3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5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7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57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4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15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24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Mastering Questions: A Guide to Asking and Answering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F184BA-D169-81DE-E7BF-F0E387E74B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21" y="5315012"/>
            <a:ext cx="1783675" cy="7474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Questions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Questions help us grow and connect.</a:t>
            </a:r>
          </a:p>
          <a:p>
            <a:r>
              <a:t>- Practice asking three thoughtful questions today.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84E8B1-1FF1-661C-40B2-56B57D751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Thank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Keep Asking, </a:t>
            </a:r>
            <a:endParaRPr lang="en-US" dirty="0"/>
          </a:p>
          <a:p>
            <a:r>
              <a:rPr dirty="0"/>
              <a:t>Keep Learning!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Are Questions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Questions help us learn, understand others, and express ourselves.</a:t>
            </a:r>
            <a:endParaRPr lang="en-US" dirty="0"/>
          </a:p>
          <a:p>
            <a:endParaRPr dirty="0"/>
          </a:p>
          <a:p>
            <a:r>
              <a:rPr dirty="0"/>
              <a:t>- Think of a question you've asked today.</a:t>
            </a:r>
          </a:p>
          <a:p>
            <a:r>
              <a:rPr dirty="0"/>
              <a:t>- Why did you ask it?</a:t>
            </a:r>
          </a:p>
          <a:p>
            <a:r>
              <a:rPr dirty="0"/>
              <a:t>- Questions are the key to learning.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F184BA-D169-81DE-E7BF-F0E387E74B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Questions are sentences that seek information or clarification.</a:t>
            </a:r>
            <a:endParaRPr lang="en-US" dirty="0"/>
          </a:p>
          <a:p>
            <a:endParaRPr dirty="0"/>
          </a:p>
          <a:p>
            <a:r>
              <a:rPr dirty="0"/>
              <a:t>- They help us solve problems.</a:t>
            </a:r>
          </a:p>
          <a:p>
            <a:r>
              <a:rPr dirty="0"/>
              <a:t>- They build connections with others.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971A20-4786-8142-5D36-1DBC8FBFF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- </a:t>
            </a:r>
            <a:r>
              <a:rPr lang="en-US" b="1" dirty="0"/>
              <a:t>Close-Ended </a:t>
            </a:r>
            <a:r>
              <a:rPr b="1" dirty="0"/>
              <a:t>Questions</a:t>
            </a:r>
            <a:r>
              <a:rPr lang="en-US" b="1" dirty="0"/>
              <a:t>, also called Yes/No Questions</a:t>
            </a:r>
            <a:r>
              <a:rPr b="1" dirty="0"/>
              <a:t>: </a:t>
            </a:r>
            <a:endParaRPr lang="en-US" b="1" dirty="0"/>
          </a:p>
          <a:p>
            <a:pPr lvl="8">
              <a:lnSpc>
                <a:spcPct val="200000"/>
              </a:lnSpc>
            </a:pPr>
            <a:r>
              <a:rPr sz="2000" dirty="0"/>
              <a:t>Answered with Yes or No.</a:t>
            </a:r>
            <a:endParaRPr lang="en-US" sz="2000" dirty="0"/>
          </a:p>
          <a:p>
            <a:pPr marL="1225296" lvl="8" indent="0">
              <a:lnSpc>
                <a:spcPct val="100000"/>
              </a:lnSpc>
              <a:buNone/>
            </a:pPr>
            <a:endParaRPr lang="en-US" sz="2000" dirty="0"/>
          </a:p>
          <a:p>
            <a:pPr marL="1225296" lvl="8" indent="0">
              <a:lnSpc>
                <a:spcPct val="100000"/>
              </a:lnSpc>
              <a:buNone/>
            </a:pPr>
            <a:endParaRPr sz="20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dirty="0"/>
              <a:t>- </a:t>
            </a:r>
            <a:r>
              <a:rPr b="1" dirty="0"/>
              <a:t>Open-Ended Questions</a:t>
            </a:r>
            <a:r>
              <a:rPr lang="en-US" b="1" dirty="0"/>
              <a:t>, also called ‘</a:t>
            </a:r>
            <a:r>
              <a:rPr lang="en-US" b="1" dirty="0" err="1"/>
              <a:t>Wh</a:t>
            </a:r>
            <a:r>
              <a:rPr lang="en-US" b="1" dirty="0"/>
              <a:t>-’ Questions</a:t>
            </a:r>
            <a:r>
              <a:rPr b="1" dirty="0"/>
              <a:t>:</a:t>
            </a:r>
            <a:r>
              <a:rPr lang="en-US" b="1" dirty="0"/>
              <a:t> </a:t>
            </a:r>
          </a:p>
          <a:p>
            <a:pPr lvl="8">
              <a:lnSpc>
                <a:spcPct val="200000"/>
              </a:lnSpc>
            </a:pPr>
            <a:r>
              <a:rPr lang="en-US" sz="2000" dirty="0"/>
              <a:t>R</a:t>
            </a:r>
            <a:r>
              <a:rPr sz="2000" dirty="0"/>
              <a:t>equire detailed answers.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AFDA13-78F2-2294-C1F8-59184C031D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Form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084832"/>
            <a:ext cx="72900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- </a:t>
            </a:r>
            <a:r>
              <a:rPr lang="en-US" b="1" dirty="0"/>
              <a:t>Close-Ended Questions, also called Yes/No Questions: </a:t>
            </a:r>
          </a:p>
          <a:p>
            <a:pPr lvl="8">
              <a:lnSpc>
                <a:spcPct val="150000"/>
              </a:lnSpc>
            </a:pPr>
            <a:r>
              <a:rPr sz="2000" dirty="0"/>
              <a:t>Use helping verbs </a:t>
            </a:r>
            <a:r>
              <a:rPr lang="en-US" sz="2000" dirty="0"/>
              <a:t>like </a:t>
            </a:r>
            <a:r>
              <a:rPr lang="en-US" sz="2000" i="1" dirty="0"/>
              <a:t>Am,</a:t>
            </a:r>
            <a:r>
              <a:rPr sz="2000" i="1" dirty="0"/>
              <a:t> Is, </a:t>
            </a:r>
            <a:r>
              <a:rPr lang="en-US" sz="2000" i="1" dirty="0"/>
              <a:t>Are, Was, Were, Will, </a:t>
            </a:r>
            <a:r>
              <a:rPr sz="2000" i="1" dirty="0"/>
              <a:t>Do</a:t>
            </a:r>
            <a:r>
              <a:rPr lang="en-US" sz="2000" i="1" dirty="0"/>
              <a:t>, Does, Did, Have, Has, Had</a:t>
            </a:r>
            <a:r>
              <a:rPr lang="en-US" sz="2000" dirty="0"/>
              <a:t>.</a:t>
            </a:r>
          </a:p>
          <a:p>
            <a:pPr marL="1225296" lvl="8" indent="0">
              <a:lnSpc>
                <a:spcPct val="150000"/>
              </a:lnSpc>
              <a:buNone/>
            </a:pPr>
            <a:endParaRPr sz="2000" dirty="0"/>
          </a:p>
          <a:p>
            <a:pPr marL="0" indent="0">
              <a:buNone/>
            </a:pPr>
            <a:r>
              <a:rPr lang="en-US" dirty="0"/>
              <a:t> - </a:t>
            </a:r>
            <a:r>
              <a:rPr lang="en-US" b="1" dirty="0"/>
              <a:t>Open-Ended Questions, also called ‘</a:t>
            </a:r>
            <a:r>
              <a:rPr lang="en-US" b="1" dirty="0" err="1"/>
              <a:t>Wh</a:t>
            </a:r>
            <a:r>
              <a:rPr lang="en-US" b="1" dirty="0"/>
              <a:t>-’ Questions: </a:t>
            </a:r>
          </a:p>
          <a:p>
            <a:pPr lvl="8">
              <a:lnSpc>
                <a:spcPct val="150000"/>
              </a:lnSpc>
            </a:pPr>
            <a:r>
              <a:rPr sz="2000" dirty="0"/>
              <a:t>Use question words</a:t>
            </a:r>
            <a:r>
              <a:rPr lang="en-US" sz="2000" dirty="0"/>
              <a:t> such as </a:t>
            </a:r>
            <a:r>
              <a:rPr lang="en-US" sz="2000" i="1" dirty="0"/>
              <a:t>What, Where, When, Which, Who, How, etc.,</a:t>
            </a:r>
            <a:r>
              <a:rPr sz="2000" i="1" dirty="0"/>
              <a:t> </a:t>
            </a:r>
            <a:r>
              <a:rPr sz="2000" dirty="0"/>
              <a:t>followed by subject and verb.</a:t>
            </a:r>
            <a:r>
              <a:rPr lang="en-US" sz="2000" dirty="0"/>
              <a:t> Sometimes, modal verbs can also be used for open-ended questions.</a:t>
            </a:r>
            <a:endParaRPr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80C679-E910-4633-EA4B-57953D7BBB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Practice Exercise</a:t>
            </a:r>
            <a:r>
              <a:rPr lang="en-US" dirty="0"/>
              <a:t> 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972" y="3456432"/>
            <a:ext cx="7290055" cy="2194560"/>
          </a:xfrm>
        </p:spPr>
        <p:txBody>
          <a:bodyPr numCol="2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 Do you like pizza?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Where do you live?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How can we improve our school?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Is it raining outside?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What is your favorite book?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Why is the sky blue?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Can you swim?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What motivates you to work hard?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Are you feeling tired?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 Can you explain this?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3302CC-6B53-2EAB-75A9-07E5D62233C5}"/>
              </a:ext>
            </a:extLst>
          </p:cNvPr>
          <p:cNvSpPr txBox="1"/>
          <p:nvPr/>
        </p:nvSpPr>
        <p:spPr>
          <a:xfrm>
            <a:off x="768096" y="2084832"/>
            <a:ext cx="76078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800" b="1" dirty="0"/>
              <a:t>Identify the Type of Question</a:t>
            </a:r>
          </a:p>
          <a:p>
            <a:endParaRPr lang="en-US" sz="1800" b="1" dirty="0"/>
          </a:p>
          <a:p>
            <a:r>
              <a:rPr lang="en-US" sz="1800" b="1" dirty="0"/>
              <a:t>Instructions:</a:t>
            </a:r>
            <a:r>
              <a:rPr lang="en-US" sz="1800" dirty="0"/>
              <a:t> Read each question carefully and identify the type of question.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59ACF2-F752-5D0D-A4BC-3994802464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74B24-3CCF-9CFC-0A78-9598B6846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76D6C-D36A-E303-01F8-32CEA67CA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Practice Exercise</a:t>
            </a:r>
            <a:r>
              <a:rPr lang="en-US" dirty="0"/>
              <a:t> 2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A35E5-98A8-F8B4-340D-B97BCBEC7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72" y="3669209"/>
            <a:ext cx="7290055" cy="987552"/>
          </a:xfrm>
        </p:spPr>
        <p:txBody>
          <a:bodyPr numCol="1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Close-Ended Questions, also called Yes/No Questions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Open-Ended Questions, also called ‘</a:t>
            </a:r>
            <a:r>
              <a:rPr lang="en-US" sz="1600" dirty="0" err="1"/>
              <a:t>Wh</a:t>
            </a:r>
            <a:r>
              <a:rPr lang="en-US" sz="1600" dirty="0"/>
              <a:t>-’ Questions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27C63D-A505-3655-FDD9-0535980A11AE}"/>
              </a:ext>
            </a:extLst>
          </p:cNvPr>
          <p:cNvSpPr txBox="1"/>
          <p:nvPr/>
        </p:nvSpPr>
        <p:spPr>
          <a:xfrm>
            <a:off x="768096" y="2084832"/>
            <a:ext cx="76078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2. Form Your Own Questions</a:t>
            </a:r>
          </a:p>
          <a:p>
            <a:endParaRPr lang="en-US" b="1" dirty="0"/>
          </a:p>
          <a:p>
            <a:r>
              <a:rPr lang="en-US" b="1" dirty="0"/>
              <a:t>Instructions:</a:t>
            </a:r>
            <a:r>
              <a:rPr lang="en-US" dirty="0"/>
              <a:t> Create 10 questions for each type of questions listed below. Create questions about your favorite topic (e.g., hobbies, school, friends).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40E1F8-0D80-A4C6-5349-276C62AF33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887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D6FB5-C622-CD70-D371-10F01DAF7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7D5A-E0CF-D2A7-E210-7FF475882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Practice Exercise</a:t>
            </a:r>
            <a:r>
              <a:rPr lang="en-US" dirty="0"/>
              <a:t> 3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94939-930C-A115-1B8A-A90A18B4E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72" y="3429000"/>
            <a:ext cx="7290055" cy="2018360"/>
          </a:xfrm>
        </p:spPr>
        <p:txBody>
          <a:bodyPr numCol="1"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What you are doing?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 you can read this?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Why you late?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sz="1600" dirty="0"/>
              <a:t>He is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playing football?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Where you went yesterday?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D46D72-2255-4B72-DB3E-CF67F4A53ABC}"/>
              </a:ext>
            </a:extLst>
          </p:cNvPr>
          <p:cNvSpPr txBox="1"/>
          <p:nvPr/>
        </p:nvSpPr>
        <p:spPr>
          <a:xfrm>
            <a:off x="768096" y="2084832"/>
            <a:ext cx="76078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3. Correct the Questions</a:t>
            </a:r>
          </a:p>
          <a:p>
            <a:endParaRPr lang="en-US" b="1" dirty="0"/>
          </a:p>
          <a:p>
            <a:r>
              <a:rPr lang="en-US" b="1" dirty="0"/>
              <a:t>Instructions:</a:t>
            </a:r>
            <a:r>
              <a:rPr lang="en-US" dirty="0"/>
              <a:t> Rewrite the incorrect questions into proper question forms.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37917D-E731-531B-4122-82C45991A5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477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Interactive Activity: Question Relay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31E85F-6D44-7DF0-D84D-13C269FE5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2084832"/>
            <a:ext cx="7607808" cy="4178807"/>
          </a:xfrm>
        </p:spPr>
        <p:txBody>
          <a:bodyPr numCol="1">
            <a:noAutofit/>
          </a:bodyPr>
          <a:lstStyle/>
          <a:p>
            <a:r>
              <a:rPr lang="en-US" b="1" dirty="0"/>
              <a:t>Instructions for Students: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 Form a Circle or Small Groups: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If in person: Sit in a circle or small groups.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If virtual: Assign turns in the order of participant names.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 Start the Relay: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One student starts by asking a question.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The next student answers the question, then asks a new question to another student.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This continues until everyone has had a turn.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 Keep the Flow Going: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Avoid repeating the same questions.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Be creative and ask something meaningful or fun.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4097A0-D509-11B7-B383-3B7E647B16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2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7030A0"/>
      </a:accent1>
      <a:accent2>
        <a:srgbClr val="FAB900"/>
      </a:accent2>
      <a:accent3>
        <a:srgbClr val="90BB23"/>
      </a:accent3>
      <a:accent4>
        <a:srgbClr val="EE7008"/>
      </a:accent4>
      <a:accent5>
        <a:srgbClr val="7030A0"/>
      </a:accent5>
      <a:accent6>
        <a:srgbClr val="D5393D"/>
      </a:accent6>
      <a:hlink>
        <a:srgbClr val="90BB23"/>
      </a:hlink>
      <a:folHlink>
        <a:srgbClr val="EE7008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</TotalTime>
  <Words>521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</vt:lpstr>
      <vt:lpstr>Mastering Questions: A Guide to Asking and Answering</vt:lpstr>
      <vt:lpstr>Why Are Questions Important?</vt:lpstr>
      <vt:lpstr>What Are Questions?</vt:lpstr>
      <vt:lpstr>Types of Questions</vt:lpstr>
      <vt:lpstr>How to Form Questions</vt:lpstr>
      <vt:lpstr>Practice Exercise 1</vt:lpstr>
      <vt:lpstr>Practice Exercise 2</vt:lpstr>
      <vt:lpstr>Practice Exercise 3</vt:lpstr>
      <vt:lpstr>Interactive Activity: Question Relay</vt:lpstr>
      <vt:lpstr>Questions Matter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Akhil Sakella</cp:lastModifiedBy>
  <cp:revision>3</cp:revision>
  <dcterms:created xsi:type="dcterms:W3CDTF">2013-01-27T09:14:16Z</dcterms:created>
  <dcterms:modified xsi:type="dcterms:W3CDTF">2025-01-08T06:32:34Z</dcterms:modified>
  <cp:category/>
</cp:coreProperties>
</file>